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0972-7F1C-43EE-B03A-332A3FA393C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07EB-4013-41EE-862E-4E986F916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0972-7F1C-43EE-B03A-332A3FA393C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07EB-4013-41EE-862E-4E986F916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0972-7F1C-43EE-B03A-332A3FA393C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07EB-4013-41EE-862E-4E986F916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0972-7F1C-43EE-B03A-332A3FA393C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07EB-4013-41EE-862E-4E986F916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0972-7F1C-43EE-B03A-332A3FA393C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07EB-4013-41EE-862E-4E986F916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0972-7F1C-43EE-B03A-332A3FA393C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07EB-4013-41EE-862E-4E986F916D4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0972-7F1C-43EE-B03A-332A3FA393C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07EB-4013-41EE-862E-4E986F916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0972-7F1C-43EE-B03A-332A3FA393C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07EB-4013-41EE-862E-4E986F916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0972-7F1C-43EE-B03A-332A3FA393C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07EB-4013-41EE-862E-4E986F916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0972-7F1C-43EE-B03A-332A3FA393C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FD07EB-4013-41EE-862E-4E986F916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10972-7F1C-43EE-B03A-332A3FA393C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D07EB-4013-41EE-862E-4E986F916D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4810972-7F1C-43EE-B03A-332A3FA393CD}" type="datetimeFigureOut">
              <a:rPr lang="en-US" smtClean="0"/>
              <a:t>9/25/2013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9FD07EB-4013-41EE-862E-4E986F916D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source=images&amp;cd=&amp;cad=rja&amp;docid=s2lMcxpKoJxEzM&amp;tbnid=5KDkmcEusMRw0M:&amp;ved=0CAgQjRwwAA&amp;url=http://en.wikipedia.org/wiki/Geography&amp;ei=ktFBUsyyHYn64AOVxYHYAg&amp;psig=AFQjCNHS_nQv9VHP7U6WywaCyLRTCMUVXg&amp;ust=138013160254220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RXQSFlcnf_1-uM&amp;tbnid=xTcALmo2odkP9M:&amp;ved=0CAUQjRw&amp;url=http://www.alternatehistory.com/discussion/showthread.php?t%3D187612&amp;ei=udFBUvyIAbPA4APDjIGIDg&amp;bvm=bv.52434380,d.dmg&amp;psig=AFQjCNG9KzpAfZa7C7rG0Opi9fCKc4LJjA&amp;ust=138013163865339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537SvTazWJZa5M&amp;tbnid=LyffUu6lJNE7AM:&amp;ved=0CAUQjRw&amp;url=http://freeman-pedia.wikispaces.com/Global%2BInteractions%2B1450-1750&amp;ei=WNJBUoCKOq6r4AOVw4GQDA&amp;psig=AFQjCNGQkH_elygaQWwQDlUCl9kXfGiUeQ&amp;ust=1380131759946184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source=images&amp;cd=&amp;cad=rja&amp;docid=PC24Ub8hHJomxM&amp;tbnid=mQkStE68rydrJM:&amp;ved=0CAgQjRwwAA&amp;url=http://www.nationsonline.org/oneworld/world_outline_map.htm&amp;ei=ddZBUpuOJ8HC4AOX3oBQ&amp;psig=AFQjCNGXbYjPC3NI3Bu_SFy5ux6PWZqhCw&amp;ust=1380132853770168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1450…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178434" y="2385235"/>
            <a:ext cx="6511131" cy="451773"/>
          </a:xfrm>
        </p:spPr>
        <p:txBody>
          <a:bodyPr>
            <a:noAutofit/>
          </a:bodyPr>
          <a:lstStyle/>
          <a:p>
            <a:r>
              <a:rPr lang="en-US" sz="1050" dirty="0" smtClean="0"/>
              <a:t>Consider all parts of the human story</a:t>
            </a:r>
          </a:p>
          <a:p>
            <a:r>
              <a:rPr lang="en-US" sz="1050" dirty="0" smtClean="0"/>
              <a:t>A true World History approach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32535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Similarities,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consider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Relationship to Past</a:t>
            </a:r>
          </a:p>
          <a:p>
            <a:r>
              <a:rPr lang="en-US" dirty="0" smtClean="0"/>
              <a:t>Academia </a:t>
            </a:r>
          </a:p>
          <a:p>
            <a:r>
              <a:rPr lang="en-US" dirty="0" smtClean="0"/>
              <a:t>Expectations of Social Behaviors</a:t>
            </a:r>
          </a:p>
          <a:p>
            <a:r>
              <a:rPr lang="en-US" dirty="0" smtClean="0"/>
              <a:t>Artistic Creativity</a:t>
            </a:r>
          </a:p>
          <a:p>
            <a:r>
              <a:rPr lang="en-US" dirty="0" smtClean="0"/>
              <a:t>Gender Expectations</a:t>
            </a:r>
          </a:p>
        </p:txBody>
      </p:sp>
      <p:sp>
        <p:nvSpPr>
          <p:cNvPr id="11" name="Curved Up Arrow 10"/>
          <p:cNvSpPr/>
          <p:nvPr/>
        </p:nvSpPr>
        <p:spPr>
          <a:xfrm>
            <a:off x="1198418" y="4648200"/>
            <a:ext cx="3962400" cy="1905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786686"/>
            <a:ext cx="3200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Specific examples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Appreciation for Greco- Roman World / Confucian Teachings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Literary Analysis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Men of </a:t>
            </a:r>
            <a:r>
              <a:rPr lang="en-US" i="1" dirty="0" err="1" smtClean="0"/>
              <a:t>Virtu</a:t>
            </a:r>
            <a:r>
              <a:rPr lang="en-US" i="1" dirty="0" smtClean="0"/>
              <a:t> / </a:t>
            </a:r>
            <a:r>
              <a:rPr lang="en-US" dirty="0" smtClean="0"/>
              <a:t>Castiglione’s </a:t>
            </a:r>
            <a:r>
              <a:rPr lang="en-US" i="1" dirty="0" smtClean="0"/>
              <a:t>The Courtier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Golden Age of the Arts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Reciprocal nature of European life changes relegating women to extension of man/ Foot binding and further subjugation of Women during Song period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5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Differences,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consider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Relationship to outside world</a:t>
            </a:r>
          </a:p>
          <a:p>
            <a:r>
              <a:rPr lang="en-US" dirty="0" smtClean="0"/>
              <a:t>Political Impetus</a:t>
            </a:r>
          </a:p>
          <a:p>
            <a:r>
              <a:rPr lang="en-US" dirty="0" smtClean="0"/>
              <a:t>Future Impact</a:t>
            </a:r>
          </a:p>
          <a:p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181600" y="914400"/>
            <a:ext cx="3200400" cy="548640"/>
          </a:xfrm>
        </p:spPr>
        <p:txBody>
          <a:bodyPr/>
          <a:lstStyle/>
          <a:p>
            <a:pPr algn="ctr"/>
            <a:r>
              <a:rPr lang="en-US" dirty="0" smtClean="0"/>
              <a:t>Specific examples</a:t>
            </a:r>
            <a:endParaRPr lang="en-US" dirty="0"/>
          </a:p>
        </p:txBody>
      </p:sp>
      <p:sp>
        <p:nvSpPr>
          <p:cNvPr id="11" name="Curved Up Arrow 10"/>
          <p:cNvSpPr/>
          <p:nvPr/>
        </p:nvSpPr>
        <p:spPr>
          <a:xfrm>
            <a:off x="1676400" y="3810000"/>
            <a:ext cx="3962400" cy="1905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4"/>
          </p:nvPr>
        </p:nvSpPr>
        <p:spPr>
          <a:xfrm>
            <a:off x="5791200" y="1600200"/>
            <a:ext cx="3200400" cy="3108960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b="0" dirty="0" smtClean="0"/>
              <a:t>Spirit of Inquiry drives voyages of exploration /</a:t>
            </a:r>
            <a:r>
              <a:rPr lang="en-US" sz="2000" b="0" dirty="0" err="1" smtClean="0"/>
              <a:t>Zheng</a:t>
            </a:r>
            <a:r>
              <a:rPr lang="en-US" sz="2000" b="0" dirty="0" smtClean="0"/>
              <a:t> He’s voyages halted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/>
              <a:t>Fragmentation of Western Europe drove competition/ Centralization of Power under Song Bureaucracy – scholar gentry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b="0" dirty="0" smtClean="0"/>
              <a:t>“Rise of the West”? And innovation / Chinese conservatism and stagnation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54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Bringing it all </a:t>
            </a:r>
            <a:r>
              <a:rPr lang="en-US" sz="4000" dirty="0" smtClean="0"/>
              <a:t>together…</a:t>
            </a:r>
            <a:endParaRPr lang="en-US" sz="40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Consider Historical Context discussed in the beginning of </a:t>
            </a:r>
            <a:r>
              <a:rPr lang="en-US" sz="2800" dirty="0" smtClean="0"/>
              <a:t>lesson (1450)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Develop points of comparison that speak to the ‘big idea’, or </a:t>
            </a:r>
            <a:r>
              <a:rPr lang="en-US" sz="2800" i="1" dirty="0" smtClean="0"/>
              <a:t>thesis (why are they similar, why are they different)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Why is this significant for world historical development?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8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b/b3/World-map-2004-cia-factbook-large-1.7m-whitespace-remov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3532"/>
            <a:ext cx="826784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962400" y="1295400"/>
            <a:ext cx="4495800" cy="434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qed.princeton.edu/getfile.php?f=World_Religions_750-145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76200"/>
            <a:ext cx="7848600" cy="678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5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man-pedia.wikispaces.com/file/view/1450-1750_FINAL.JPG/295688024/860x405/1450-1750_FI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5" y="1295400"/>
            <a:ext cx="874173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4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223691"/>
              </p:ext>
            </p:extLst>
          </p:nvPr>
        </p:nvGraphicFramePr>
        <p:xfrm>
          <a:off x="1371600" y="1066801"/>
          <a:ext cx="6248400" cy="5608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4216400"/>
              </a:tblGrid>
              <a:tr h="1615440">
                <a:tc>
                  <a:txBody>
                    <a:bodyPr/>
                    <a:lstStyle/>
                    <a:p>
                      <a:r>
                        <a:rPr lang="en-US" dirty="0" smtClean="0"/>
                        <a:t>Western Europe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Central/West</a:t>
                      </a:r>
                      <a:r>
                        <a:rPr lang="en-US" i="1" baseline="0" dirty="0" smtClean="0"/>
                        <a:t> Asia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341119">
                <a:tc>
                  <a:txBody>
                    <a:bodyPr/>
                    <a:lstStyle/>
                    <a:p>
                      <a:r>
                        <a:rPr lang="en-US" dirty="0" smtClean="0"/>
                        <a:t>Sub Saharan Africa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East 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152400"/>
            <a:ext cx="6629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1450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regional view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4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 Understanding: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global view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447800"/>
            <a:ext cx="7520940" cy="3928572"/>
          </a:xfrm>
        </p:spPr>
        <p:txBody>
          <a:bodyPr/>
          <a:lstStyle/>
          <a:p>
            <a:r>
              <a:rPr lang="en-US" sz="2400" dirty="0" smtClean="0"/>
              <a:t>Aftermath of Mongol Conquests</a:t>
            </a:r>
          </a:p>
          <a:p>
            <a:r>
              <a:rPr lang="en-US" sz="2400" dirty="0" smtClean="0"/>
              <a:t>Legacy of Abbasid Dynasty</a:t>
            </a:r>
          </a:p>
          <a:p>
            <a:r>
              <a:rPr lang="en-US" sz="2400" dirty="0" smtClean="0"/>
              <a:t>Awakening of Western Europe</a:t>
            </a:r>
          </a:p>
          <a:p>
            <a:r>
              <a:rPr lang="en-US" sz="2400" dirty="0" smtClean="0"/>
              <a:t>Ottoman Expansion</a:t>
            </a:r>
          </a:p>
          <a:p>
            <a:r>
              <a:rPr lang="en-US" sz="2400" dirty="0" smtClean="0"/>
              <a:t>Death of Constantinople</a:t>
            </a:r>
          </a:p>
          <a:p>
            <a:r>
              <a:rPr lang="en-US" sz="2400" dirty="0" smtClean="0"/>
              <a:t>Reassertion of Chinese Rule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4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ationsonline.org/bilder/world_outline_ma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399"/>
            <a:ext cx="8981480" cy="453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019800"/>
            <a:ext cx="91440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</a:rPr>
              <a:t>What was at the heart of the choices made by Europeans and the Chinese?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41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Emergent, or re-emerging Philosophies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Neo Confucianism and Renaissance Humanism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6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Neo Confucianism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986784" cy="37124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Renaissance Humanism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Comparative examination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09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390</TotalTime>
  <Words>254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Understanding 1450… </vt:lpstr>
      <vt:lpstr>PowerPoint Presentation</vt:lpstr>
      <vt:lpstr>PowerPoint Presentation</vt:lpstr>
      <vt:lpstr>PowerPoint Presentation</vt:lpstr>
      <vt:lpstr>PowerPoint Presentation</vt:lpstr>
      <vt:lpstr>Big Understanding: Changes a global view</vt:lpstr>
      <vt:lpstr>PowerPoint Presentation</vt:lpstr>
      <vt:lpstr>Emergent, or re-emerging Philosophies</vt:lpstr>
      <vt:lpstr>Comparative examination</vt:lpstr>
      <vt:lpstr>Similarities, </vt:lpstr>
      <vt:lpstr>Differences, </vt:lpstr>
      <vt:lpstr>     </vt:lpstr>
    </vt:vector>
  </TitlesOfParts>
  <Company>South Orangetown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1450…</dc:title>
  <dc:creator>"%username%"</dc:creator>
  <cp:lastModifiedBy>"%username%"</cp:lastModifiedBy>
  <cp:revision>11</cp:revision>
  <dcterms:created xsi:type="dcterms:W3CDTF">2013-09-24T17:51:13Z</dcterms:created>
  <dcterms:modified xsi:type="dcterms:W3CDTF">2013-09-25T18:41:17Z</dcterms:modified>
</cp:coreProperties>
</file>